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60" r:id="rId4"/>
    <p:sldId id="261" r:id="rId5"/>
    <p:sldId id="265" r:id="rId6"/>
    <p:sldId id="266" r:id="rId7"/>
    <p:sldId id="280" r:id="rId8"/>
    <p:sldId id="268" r:id="rId9"/>
    <p:sldId id="270" r:id="rId10"/>
    <p:sldId id="274" r:id="rId11"/>
    <p:sldId id="264" r:id="rId12"/>
    <p:sldId id="263" r:id="rId13"/>
    <p:sldId id="278" r:id="rId14"/>
    <p:sldId id="273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67" d="100"/>
          <a:sy n="67" d="100"/>
        </p:scale>
        <p:origin x="5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2C7D5FC-BC2B-47DE-9B90-3DA7C4AB73D7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ADACFD-62FD-438B-A5FF-7CF796281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D5FC-BC2B-47DE-9B90-3DA7C4AB73D7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ACFD-62FD-438B-A5FF-7CF796281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2C7D5FC-BC2B-47DE-9B90-3DA7C4AB73D7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CADACFD-62FD-438B-A5FF-7CF796281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D5FC-BC2B-47DE-9B90-3DA7C4AB73D7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ADACFD-62FD-438B-A5FF-7CF796281C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D5FC-BC2B-47DE-9B90-3DA7C4AB73D7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CADACFD-62FD-438B-A5FF-7CF796281C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2C7D5FC-BC2B-47DE-9B90-3DA7C4AB73D7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CADACFD-62FD-438B-A5FF-7CF796281C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2C7D5FC-BC2B-47DE-9B90-3DA7C4AB73D7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CADACFD-62FD-438B-A5FF-7CF796281C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D5FC-BC2B-47DE-9B90-3DA7C4AB73D7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ADACFD-62FD-438B-A5FF-7CF796281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D5FC-BC2B-47DE-9B90-3DA7C4AB73D7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ADACFD-62FD-438B-A5FF-7CF796281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D5FC-BC2B-47DE-9B90-3DA7C4AB73D7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ADACFD-62FD-438B-A5FF-7CF796281C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2C7D5FC-BC2B-47DE-9B90-3DA7C4AB73D7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CADACFD-62FD-438B-A5FF-7CF796281C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C7D5FC-BC2B-47DE-9B90-3DA7C4AB73D7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CADACFD-62FD-438B-A5FF-7CF796281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TONE</a:t>
            </a:r>
            <a:endParaRPr lang="en-US" sz="44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0" y="1295400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In each of the following pictures you will identify the tone by either checking the box or generating your own word that best captures the person’s feelings/opinion regarding his/her situation or environment.</a:t>
            </a:r>
            <a:endParaRPr lang="en-US" sz="32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Mean Girls</a:t>
            </a:r>
            <a:endParaRPr lang="en-US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345704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0" y="304800"/>
            <a:ext cx="5105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Tone: What is attitude of the girls regarding their school and the people in it?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Incredulous </a:t>
            </a:r>
            <a:r>
              <a:rPr lang="en-US" sz="24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(disbelieving)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Sympathetic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Matter-of-fact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Urgent</a:t>
            </a:r>
          </a:p>
          <a:p>
            <a:endParaRPr lang="en-US" sz="3200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Home Alone</a:t>
            </a:r>
            <a:endParaRPr lang="en-US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5" descr="tone home al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3581400" cy="53720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838200"/>
            <a:ext cx="4038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Tone: What is this boy’s attitude about being left home alone?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Your word:</a:t>
            </a:r>
          </a:p>
          <a:p>
            <a:endParaRPr lang="en-US" sz="3200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Saving Private Ryan</a:t>
            </a:r>
            <a:endParaRPr lang="en-US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5" descr="tone saving private ry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52400"/>
            <a:ext cx="4800600" cy="27003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2333685"/>
            <a:ext cx="6248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Tone: What is the soldier’s opinion about fighting in a war?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Your word:</a:t>
            </a:r>
          </a:p>
          <a:p>
            <a:endParaRPr lang="en-US" sz="3200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_________________</a:t>
            </a:r>
          </a:p>
          <a:p>
            <a:endParaRPr lang="en-US" sz="3200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endParaRPr lang="en-US" sz="3200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Saturday Night Live</a:t>
            </a:r>
            <a:endParaRPr lang="en-US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7890" name="Picture 2" descr="http://rds.yahoo.com/_ylt=A0PDoTBsW2VNtgIAmh2jzbkF/SIG=130t4h4re/EXP=1298516972/**http%3a/www.cultstatusgallery.com/news/wp-content/uploads/2010/05/disgu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3829050" cy="4762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00600" y="838200"/>
            <a:ext cx="4038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Tone: What is the comedian’s opinion toward the topic of conversation?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Your word:</a:t>
            </a:r>
          </a:p>
          <a:p>
            <a:endParaRPr lang="en-US" sz="3200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Cast Away</a:t>
            </a:r>
            <a:endParaRPr lang="en-US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480260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05400" y="762000"/>
            <a:ext cx="403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Tone: What is the castaway’s opinion regarding his ability to produce fire?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Your word:</a:t>
            </a:r>
          </a:p>
          <a:p>
            <a:endParaRPr lang="en-US" sz="3200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Glee</a:t>
            </a:r>
            <a:endParaRPr lang="en-US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6866" name="Picture 2" descr="http://rds.yahoo.com/_ylt=A0PDoS4BXGVNQB4AXOajzbkF/SIG=12ncq1e5h/EXP=1298517121/**http%3a/img2.timeinc.net/people/i/2010/galleries/glee/glee-1-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4419600" cy="4419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00600" y="838200"/>
            <a:ext cx="403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Tone: How does the coach seem to feel toward her athletes?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Your word:</a:t>
            </a:r>
          </a:p>
          <a:p>
            <a:endParaRPr lang="en-US" sz="3200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Athletics</a:t>
            </a:r>
            <a:endParaRPr lang="en-US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424620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76800" y="457200"/>
            <a:ext cx="37338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Tone: How does this basketball player seem to feel after a game?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Romantic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Annoyed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Ecstatic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Modest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Mary </a:t>
            </a:r>
            <a:r>
              <a:rPr lang="en-US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Poppins</a:t>
            </a:r>
            <a:endParaRPr lang="en-US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5" descr="tone mary popp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4515803" cy="335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533400"/>
            <a:ext cx="381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Tone: How does this nanny seem to feel toward her new charges?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Motherly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Stressed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Suspicious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Calm</a:t>
            </a:r>
          </a:p>
          <a:p>
            <a:pPr>
              <a:buFont typeface="Wingdings" pitchFamily="2" charset="2"/>
              <a:buChar char="q"/>
            </a:pPr>
            <a:endParaRPr lang="en-US" sz="3200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The </a:t>
            </a:r>
            <a:r>
              <a:rPr lang="en-US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Shawhank</a:t>
            </a:r>
            <a:r>
              <a:rPr lang="en-US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Redemption</a:t>
            </a:r>
            <a:endParaRPr lang="en-US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5" descr="tone shawsha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0999"/>
            <a:ext cx="3733800" cy="54004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838200"/>
            <a:ext cx="411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Tone: What is this prisoner’s attitude about his recent escape?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Disrespectful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Bitter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Released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Cynical </a:t>
            </a:r>
            <a:r>
              <a:rPr lang="en-US" sz="24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(pessimistic)</a:t>
            </a:r>
            <a:endParaRPr lang="en-US" sz="3200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endParaRPr lang="en-US" sz="3200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The Sound of Music</a:t>
            </a:r>
            <a:endParaRPr lang="en-US" sz="28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5" descr="tone sound of mus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8599"/>
            <a:ext cx="4267200" cy="53118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0" y="381000"/>
            <a:ext cx="3962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Tone: What feeling/attitude does the young woman have towards her experience wandering in the mountains?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Silly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Passive </a:t>
            </a:r>
            <a:r>
              <a:rPr lang="en-US" sz="2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(submissive)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Carefree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Detached </a:t>
            </a:r>
            <a:r>
              <a:rPr lang="en-US" sz="2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(disconnected)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The Silence of the Lambs</a:t>
            </a:r>
            <a:endParaRPr lang="en-US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5" descr="tone silence of lamb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1143000"/>
            <a:ext cx="4572000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304800"/>
            <a:ext cx="5181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Tone: What is the female FBI agent’s attitude toward her meeting with a convicted cannibal?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Nostalgic </a:t>
            </a:r>
            <a:r>
              <a:rPr lang="en-US" sz="2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(longing for the past)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Suspicious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Regretful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Embarrassed</a:t>
            </a:r>
          </a:p>
          <a:p>
            <a:endParaRPr lang="en-US" sz="3200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endParaRPr lang="en-US" sz="3200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The Simpsons</a:t>
            </a:r>
            <a:endParaRPr lang="en-US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5842" name="Picture 2" descr="http://rds.yahoo.com/_ylt=A0PDoTBaXGVNWwIAFz2jzbkF/SIG=1384k8t9n/EXP=1298517210/**http%3a/healthhabits.files.wordpress.com/2009/06/homer-simpson-dreaming-of-donu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3429000" cy="51339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33800" y="457200"/>
            <a:ext cx="5257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Tone: How does Homer feel about the doughnut?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Disdainful </a:t>
            </a:r>
            <a:r>
              <a:rPr lang="en-US" sz="24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(scornful)</a:t>
            </a:r>
            <a:endParaRPr lang="en-US" sz="3200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Pining </a:t>
            </a:r>
            <a:r>
              <a:rPr lang="en-US" sz="24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(longing, desiring)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Comical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Ridiculing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The Devil Wears Prada</a:t>
            </a:r>
            <a:endParaRPr lang="en-US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5" descr="tone pr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3618484" cy="518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1000" y="381000"/>
            <a:ext cx="457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Tone: How does this boss regard her position as editor-in-chief of a magazine?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Disgruntled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Whimsical </a:t>
            </a:r>
            <a:r>
              <a:rPr lang="en-US" sz="24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(fanciful)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Threatened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Confident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Black Swan</a:t>
            </a:r>
            <a:endParaRPr lang="en-US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457224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114800" y="533400"/>
            <a:ext cx="5029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29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29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Tone: What is this ballerina’s attitude toward her performance?</a:t>
            </a:r>
          </a:p>
          <a:p>
            <a:pPr>
              <a:buFont typeface="Wingdings" pitchFamily="2" charset="2"/>
              <a:buChar char="q"/>
            </a:pPr>
            <a:r>
              <a:rPr lang="en-US" sz="29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Reflective and unsure</a:t>
            </a:r>
          </a:p>
          <a:p>
            <a:pPr>
              <a:buFont typeface="Wingdings" pitchFamily="2" charset="2"/>
              <a:buChar char="q"/>
            </a:pPr>
            <a:r>
              <a:rPr lang="en-US" sz="29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Proud and arrogant</a:t>
            </a:r>
          </a:p>
          <a:p>
            <a:pPr>
              <a:buFont typeface="Wingdings" pitchFamily="2" charset="2"/>
              <a:buChar char="q"/>
            </a:pPr>
            <a:r>
              <a:rPr lang="en-US" sz="29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Bitter and mocking</a:t>
            </a:r>
          </a:p>
          <a:p>
            <a:pPr>
              <a:buFont typeface="Wingdings" pitchFamily="2" charset="2"/>
              <a:buChar char="q"/>
            </a:pPr>
            <a:r>
              <a:rPr lang="en-US" sz="29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Amused and appreciative</a:t>
            </a:r>
          </a:p>
          <a:p>
            <a:endParaRPr lang="en-US" sz="3200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endParaRPr lang="en-US" sz="3200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endParaRPr lang="en-US" sz="3200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519</TotalTime>
  <Words>150</Words>
  <Application>Microsoft Office PowerPoint</Application>
  <PresentationFormat>On-screen Show (4:3)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Aharoni</vt:lpstr>
      <vt:lpstr>Tw Cen MT</vt:lpstr>
      <vt:lpstr>Wingdings</vt:lpstr>
      <vt:lpstr>Wingdings 2</vt:lpstr>
      <vt:lpstr>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Central Bucks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REMAR, COLLEEN</cp:lastModifiedBy>
  <cp:revision>9</cp:revision>
  <dcterms:created xsi:type="dcterms:W3CDTF">2011-02-23T18:34:13Z</dcterms:created>
  <dcterms:modified xsi:type="dcterms:W3CDTF">2014-10-06T11:03:21Z</dcterms:modified>
</cp:coreProperties>
</file>